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2758400" cy="12801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KP4M922mrxErvDNEbI3m9jYN+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8"/>
    <p:restoredTop sz="94618"/>
  </p:normalViewPr>
  <p:slideViewPr>
    <p:cSldViewPr snapToGrid="0">
      <p:cViewPr>
        <p:scale>
          <a:sx n="100" d="100"/>
          <a:sy n="100" d="100"/>
        </p:scale>
        <p:origin x="145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6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525899725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7525899725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525899725_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7525899725_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2844800" y="3724914"/>
            <a:ext cx="1706880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2844800" y="8377344"/>
            <a:ext cx="170688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564640" y="4130890"/>
            <a:ext cx="19629120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 rot="5400000">
            <a:off x="8841109" y="-564514"/>
            <a:ext cx="5076187" cy="196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 rot="5400000">
            <a:off x="13315740" y="3652311"/>
            <a:ext cx="10848764" cy="490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 rot="5400000">
            <a:off x="3358940" y="-1112731"/>
            <a:ext cx="10848764" cy="144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1564640" y="4130890"/>
            <a:ext cx="19629120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1564640" y="6711956"/>
            <a:ext cx="19629120" cy="507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063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1552785" y="3191516"/>
            <a:ext cx="19629120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1552785" y="8567003"/>
            <a:ext cx="19629120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9" name="Google Shape;29;p7"/>
          <p:cNvSpPr txBox="1"/>
          <p:nvPr/>
        </p:nvSpPr>
        <p:spPr>
          <a:xfrm>
            <a:off x="960123" y="604522"/>
            <a:ext cx="67030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564640" y="4130890"/>
            <a:ext cx="19629120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1564640" y="3407833"/>
            <a:ext cx="967232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11521440" y="3407833"/>
            <a:ext cx="967232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567604" y="681570"/>
            <a:ext cx="19629120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567609" y="3138172"/>
            <a:ext cx="9627869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1567609" y="4676142"/>
            <a:ext cx="9627869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11521442" y="3138172"/>
            <a:ext cx="9675284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"/>
          </p:nvPr>
        </p:nvSpPr>
        <p:spPr>
          <a:xfrm>
            <a:off x="11521442" y="4676142"/>
            <a:ext cx="9675284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1564640" y="4130890"/>
            <a:ext cx="19629120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567607" y="853440"/>
            <a:ext cx="7340176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9675284" y="1843198"/>
            <a:ext cx="11521440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1567607" y="3840480"/>
            <a:ext cx="7340176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1567607" y="853440"/>
            <a:ext cx="7340176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>
            <a:spLocks noGrp="1"/>
          </p:cNvSpPr>
          <p:nvPr>
            <p:ph type="pic" idx="2"/>
          </p:nvPr>
        </p:nvSpPr>
        <p:spPr>
          <a:xfrm>
            <a:off x="9675284" y="1843198"/>
            <a:ext cx="11521440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1567607" y="3840480"/>
            <a:ext cx="7340176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564640" y="4130890"/>
            <a:ext cx="19629120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564640" y="6711956"/>
            <a:ext cx="19629120" cy="507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1564640" y="11865194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7538720" y="11865194"/>
            <a:ext cx="768096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16073120" y="11832595"/>
            <a:ext cx="512064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525899725_8_0"/>
          <p:cNvSpPr txBox="1">
            <a:spLocks noGrp="1"/>
          </p:cNvSpPr>
          <p:nvPr>
            <p:ph type="ctrTitle"/>
          </p:nvPr>
        </p:nvSpPr>
        <p:spPr>
          <a:xfrm>
            <a:off x="6807200" y="6070599"/>
            <a:ext cx="9144000" cy="110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s-CL" sz="7200" dirty="0"/>
              <a:t>“Título del trabajo”</a:t>
            </a:r>
            <a:endParaRPr sz="7200" dirty="0"/>
          </a:p>
        </p:txBody>
      </p:sp>
      <p:sp>
        <p:nvSpPr>
          <p:cNvPr id="86" name="Google Shape;86;g27525899725_8_0"/>
          <p:cNvSpPr txBox="1">
            <a:spLocks noGrp="1"/>
          </p:cNvSpPr>
          <p:nvPr>
            <p:ph type="subTitle" idx="1"/>
          </p:nvPr>
        </p:nvSpPr>
        <p:spPr>
          <a:xfrm>
            <a:off x="6807200" y="7524524"/>
            <a:ext cx="9144000" cy="16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s-CL" sz="3200" dirty="0"/>
              <a:t>Nombre expositor/a</a:t>
            </a:r>
            <a:endParaRPr sz="3200" dirty="0"/>
          </a:p>
          <a:p>
            <a:pPr marL="0" indent="0">
              <a:spcBef>
                <a:spcPts val="0"/>
              </a:spcBef>
            </a:pPr>
            <a:r>
              <a:rPr lang="es-CL" sz="3200" dirty="0"/>
              <a:t>Programa al que pertenece </a:t>
            </a:r>
            <a:endParaRPr sz="3200" dirty="0"/>
          </a:p>
          <a:p>
            <a:pPr marL="0" indent="0">
              <a:spcBef>
                <a:spcPts val="0"/>
              </a:spcBef>
            </a:pPr>
            <a:r>
              <a:rPr lang="es-CL" sz="3200" dirty="0"/>
              <a:t>(especificar si es graduado/a)</a:t>
            </a:r>
            <a:endParaRPr sz="3200" dirty="0"/>
          </a:p>
          <a:p>
            <a:pPr marL="0" indent="0">
              <a:spcBef>
                <a:spcPts val="0"/>
              </a:spcBef>
            </a:pPr>
            <a:r>
              <a:rPr lang="es-CL" sz="3200" dirty="0"/>
              <a:t>Área Disciplinar (según bases) </a:t>
            </a:r>
            <a:endParaRPr sz="3200" dirty="0"/>
          </a:p>
          <a:p>
            <a:pPr marL="0" indent="0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525899725_8_5"/>
          <p:cNvSpPr txBox="1">
            <a:spLocks noGrp="1"/>
          </p:cNvSpPr>
          <p:nvPr>
            <p:ph type="title"/>
          </p:nvPr>
        </p:nvSpPr>
        <p:spPr>
          <a:xfrm>
            <a:off x="6121400" y="4605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endParaRPr/>
          </a:p>
        </p:txBody>
      </p:sp>
      <p:sp>
        <p:nvSpPr>
          <p:cNvPr id="92" name="Google Shape;92;g27525899725_8_5"/>
          <p:cNvSpPr txBox="1">
            <a:spLocks noGrp="1"/>
          </p:cNvSpPr>
          <p:nvPr>
            <p:ph type="body" idx="1"/>
          </p:nvPr>
        </p:nvSpPr>
        <p:spPr>
          <a:xfrm>
            <a:off x="6121400" y="5930779"/>
            <a:ext cx="105156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indent="-50799">
              <a:spcBef>
                <a:spcPts val="0"/>
              </a:spcBef>
              <a:buNone/>
            </a:pPr>
            <a:r>
              <a:rPr lang="es-CL" b="1"/>
              <a:t>Importante:</a:t>
            </a:r>
            <a:r>
              <a:rPr lang="es-CL"/>
              <a:t> La presentación debe mantener la estructura del resumen, pero su longitud es flexible, siempre y cuando se ajuste al límite de tiempo de 5 minutos asignado para la exposición. </a:t>
            </a:r>
            <a:endParaRPr/>
          </a:p>
          <a:p>
            <a:pPr marL="228594" indent="-50799">
              <a:spcBef>
                <a:spcPts val="0"/>
              </a:spcBef>
              <a:buNone/>
            </a:pPr>
            <a:endParaRPr/>
          </a:p>
          <a:p>
            <a:pPr marL="228594" indent="-50799">
              <a:spcBef>
                <a:spcPts val="0"/>
              </a:spcBef>
              <a:buNone/>
            </a:pPr>
            <a:r>
              <a:rPr lang="es-CL"/>
              <a:t>Se aconseja emplear la plantilla de diseño proporcionada para la creación de la presentación. </a:t>
            </a:r>
            <a:endParaRPr/>
          </a:p>
          <a:p>
            <a:pPr marL="228594" indent="-50799">
              <a:spcBef>
                <a:spcPts val="0"/>
              </a:spcBef>
              <a:buNone/>
            </a:pPr>
            <a:endParaRPr/>
          </a:p>
          <a:p>
            <a:pPr marL="228594" indent="-50799">
              <a:spcBef>
                <a:spcPts val="0"/>
              </a:spcBef>
              <a:buNone/>
            </a:pPr>
            <a:r>
              <a:rPr lang="es-CL"/>
              <a:t>(Borrar este mensaje al momento utilizar la plantilla)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</Words>
  <Application>Microsoft Macintosh PowerPoint</Application>
  <PresentationFormat>Personalizado</PresentationFormat>
  <Paragraphs>10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“Título del trabajo”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Matias Millas</cp:lastModifiedBy>
  <cp:revision>4</cp:revision>
  <dcterms:modified xsi:type="dcterms:W3CDTF">2024-08-09T13:27:55Z</dcterms:modified>
</cp:coreProperties>
</file>