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5199975" cy="39600188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502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jFQK4rvdbgGq9wf+ahK2iXeasw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323"/>
    <a:srgbClr val="FFC113"/>
    <a:srgbClr val="00B4DF"/>
    <a:srgbClr val="004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/>
    <p:restoredTop sz="94618"/>
  </p:normalViewPr>
  <p:slideViewPr>
    <p:cSldViewPr snapToGrid="0">
      <p:cViewPr>
        <p:scale>
          <a:sx n="60" d="100"/>
          <a:sy n="60" d="100"/>
        </p:scale>
        <p:origin x="4864" y="-5616"/>
      </p:cViewPr>
      <p:guideLst>
        <p:guide orient="horz" pos="6502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15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9750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2725" y="0"/>
            <a:ext cx="3079750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2038" y="766763"/>
            <a:ext cx="2443162" cy="3838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1200" y="4864100"/>
            <a:ext cx="5681663" cy="460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t" anchorCtr="0">
            <a:noAutofit/>
          </a:bodyPr>
          <a:lstStyle>
            <a:lvl1pPr marL="457200" marR="0" lvl="0" indent="-228600" algn="l" rtl="0">
              <a:spcBef>
                <a:spcPts val="283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83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3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3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3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975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975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52a55d536_0_0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9800" cy="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752a55d5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766763"/>
            <a:ext cx="2443162" cy="3838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g2752a55d536_0_0:notes"/>
          <p:cNvSpPr txBox="1">
            <a:spLocks noGrp="1"/>
          </p:cNvSpPr>
          <p:nvPr>
            <p:ph type="body" idx="1"/>
          </p:nvPr>
        </p:nvSpPr>
        <p:spPr>
          <a:xfrm>
            <a:off x="711200" y="4864100"/>
            <a:ext cx="5681700" cy="46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52a55d536_0_0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9800" cy="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752a55d5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766763"/>
            <a:ext cx="2443162" cy="3838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g2752a55d536_0_0:notes"/>
          <p:cNvSpPr txBox="1">
            <a:spLocks noGrp="1"/>
          </p:cNvSpPr>
          <p:nvPr>
            <p:ph type="body" idx="1"/>
          </p:nvPr>
        </p:nvSpPr>
        <p:spPr>
          <a:xfrm>
            <a:off x="711200" y="4864100"/>
            <a:ext cx="5681700" cy="46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225" tIns="49600" rIns="99225" bIns="496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707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260495" y="1585992"/>
            <a:ext cx="22678990" cy="660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467665" y="10967629"/>
            <a:ext cx="26135310" cy="22678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210592" y="15645385"/>
            <a:ext cx="33788785" cy="5669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7182732" y="10028724"/>
            <a:ext cx="33788785" cy="1690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889998" y="12302315"/>
            <a:ext cx="21419980" cy="8487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3779997" y="22439532"/>
            <a:ext cx="17639982" cy="1012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1715"/>
              </a:spcBef>
              <a:spcAft>
                <a:spcPts val="0"/>
              </a:spcAft>
              <a:buClr>
                <a:schemeClr val="dk1"/>
              </a:buClr>
              <a:buSzPts val="8576"/>
              <a:buFont typeface="Arial"/>
              <a:buNone/>
              <a:defRPr/>
            </a:lvl1pPr>
            <a:lvl2pPr lvl="1" algn="ctr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498"/>
              <a:buFont typeface="Arial"/>
              <a:buNone/>
              <a:defRPr/>
            </a:lvl2pPr>
            <a:lvl3pPr lvl="2" algn="ctr">
              <a:spcBef>
                <a:spcPts val="1284"/>
              </a:spcBef>
              <a:spcAft>
                <a:spcPts val="0"/>
              </a:spcAft>
              <a:buClr>
                <a:schemeClr val="dk1"/>
              </a:buClr>
              <a:buSzPts val="6418"/>
              <a:buFont typeface="Arial"/>
              <a:buNone/>
              <a:defRPr/>
            </a:lvl3pPr>
            <a:lvl4pPr lvl="3" algn="ctr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None/>
              <a:defRPr/>
            </a:lvl4pPr>
            <a:lvl5pPr lvl="4" algn="ctr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None/>
              <a:defRPr/>
            </a:lvl5pPr>
            <a:lvl6pPr lvl="5" algn="ctr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None/>
              <a:defRPr/>
            </a:lvl6pPr>
            <a:lvl7pPr lvl="6" algn="ctr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None/>
              <a:defRPr/>
            </a:lvl7pPr>
            <a:lvl8pPr lvl="7" algn="ctr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None/>
              <a:defRPr/>
            </a:lvl8pPr>
            <a:lvl9pPr lvl="8" algn="ctr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1260495" y="1585992"/>
            <a:ext cx="22678990" cy="660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60495" y="9239469"/>
            <a:ext cx="22678990" cy="26135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1991110" y="25447085"/>
            <a:ext cx="21419980" cy="786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271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1991110" y="16783818"/>
            <a:ext cx="21419980" cy="8663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b" anchorCtr="0">
            <a:noAutofit/>
          </a:bodyPr>
          <a:lstStyle>
            <a:lvl1pPr marL="457200" lvl="0" indent="-228600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None/>
              <a:defRPr sz="1136"/>
            </a:lvl1pPr>
            <a:lvl2pPr marL="914400" lvl="1" indent="-228600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None/>
              <a:defRPr sz="1021"/>
            </a:lvl2pPr>
            <a:lvl3pPr marL="1371600" lvl="2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/>
            </a:lvl3pPr>
            <a:lvl4pPr marL="1828800" lvl="3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4pPr>
            <a:lvl5pPr marL="2286000" lvl="4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5pPr>
            <a:lvl6pPr marL="2743200" lvl="5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6pPr>
            <a:lvl7pPr marL="3200400" lvl="6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7pPr>
            <a:lvl8pPr marL="3657600" lvl="7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8pPr>
            <a:lvl9pPr marL="4114800" lvl="8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1260495" y="1585992"/>
            <a:ext cx="22678990" cy="660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1260002" y="9239469"/>
            <a:ext cx="11286656" cy="26135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29628" algn="l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91"/>
              <a:buFont typeface="Arial"/>
              <a:buChar char="•"/>
              <a:defRPr sz="1591"/>
            </a:lvl1pPr>
            <a:lvl2pPr marL="914400" lvl="1" indent="-315214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Char char="–"/>
              <a:defRPr sz="1364"/>
            </a:lvl2pPr>
            <a:lvl3pPr marL="1371600" lvl="2" indent="-300736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•"/>
              <a:defRPr sz="1136"/>
            </a:lvl3pPr>
            <a:lvl4pPr marL="1828800" lvl="3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–"/>
              <a:defRPr sz="1021"/>
            </a:lvl4pPr>
            <a:lvl5pPr marL="2286000" lvl="4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5pPr>
            <a:lvl6pPr marL="2743200" lvl="5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6pPr>
            <a:lvl7pPr marL="3200400" lvl="6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7pPr>
            <a:lvl8pPr marL="3657600" lvl="7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8pPr>
            <a:lvl9pPr marL="4114800" lvl="8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12653322" y="9239469"/>
            <a:ext cx="11286656" cy="26135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29628" algn="l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91"/>
              <a:buFont typeface="Arial"/>
              <a:buChar char="•"/>
              <a:defRPr sz="1591"/>
            </a:lvl1pPr>
            <a:lvl2pPr marL="914400" lvl="1" indent="-315214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Char char="–"/>
              <a:defRPr sz="1364"/>
            </a:lvl2pPr>
            <a:lvl3pPr marL="1371600" lvl="2" indent="-300736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•"/>
              <a:defRPr sz="1136"/>
            </a:lvl3pPr>
            <a:lvl4pPr marL="1828800" lvl="3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–"/>
              <a:defRPr sz="1021"/>
            </a:lvl4pPr>
            <a:lvl5pPr marL="2286000" lvl="4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5pPr>
            <a:lvl6pPr marL="2743200" lvl="5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6pPr>
            <a:lvl7pPr marL="3200400" lvl="6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7pPr>
            <a:lvl8pPr marL="3657600" lvl="7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8pPr>
            <a:lvl9pPr marL="4114800" lvl="8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»"/>
              <a:defRPr sz="102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1260495" y="1585992"/>
            <a:ext cx="22678990" cy="660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1260004" y="8864068"/>
            <a:ext cx="11134433" cy="3694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b" anchorCtr="0">
            <a:noAutofit/>
          </a:bodyPr>
          <a:lstStyle>
            <a:lvl1pPr marL="457200" lvl="0" indent="-228600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None/>
              <a:defRPr sz="1364" b="1"/>
            </a:lvl1pPr>
            <a:lvl2pPr marL="914400" lvl="1" indent="-228600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None/>
              <a:defRPr sz="1136" b="1"/>
            </a:lvl2pPr>
            <a:lvl3pPr marL="1371600" lvl="2" indent="-228600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None/>
              <a:defRPr sz="1021" b="1"/>
            </a:lvl3pPr>
            <a:lvl4pPr marL="1828800" lvl="3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4pPr>
            <a:lvl5pPr marL="2286000" lvl="4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5pPr>
            <a:lvl6pPr marL="2743200" lvl="5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6pPr>
            <a:lvl7pPr marL="3200400" lvl="6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7pPr>
            <a:lvl8pPr marL="3657600" lvl="7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8pPr>
            <a:lvl9pPr marL="4114800" lvl="8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1260004" y="12558395"/>
            <a:ext cx="11134433" cy="22816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15214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Char char="•"/>
              <a:defRPr sz="1364"/>
            </a:lvl1pPr>
            <a:lvl2pPr marL="914400" lvl="1" indent="-300736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–"/>
              <a:defRPr sz="1136"/>
            </a:lvl2pPr>
            <a:lvl3pPr marL="1371600" lvl="2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•"/>
              <a:defRPr sz="1021"/>
            </a:lvl3pPr>
            <a:lvl4pPr marL="1828800" lvl="3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–"/>
              <a:defRPr sz="909"/>
            </a:lvl4pPr>
            <a:lvl5pPr marL="2286000" lvl="4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5pPr>
            <a:lvl6pPr marL="2743200" lvl="5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6pPr>
            <a:lvl7pPr marL="3200400" lvl="6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7pPr>
            <a:lvl8pPr marL="3657600" lvl="7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8pPr>
            <a:lvl9pPr marL="4114800" lvl="8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12801100" y="8864068"/>
            <a:ext cx="11138878" cy="3694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b" anchorCtr="0">
            <a:noAutofit/>
          </a:bodyPr>
          <a:lstStyle>
            <a:lvl1pPr marL="457200" lvl="0" indent="-228600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None/>
              <a:defRPr sz="1364" b="1"/>
            </a:lvl1pPr>
            <a:lvl2pPr marL="914400" lvl="1" indent="-228600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None/>
              <a:defRPr sz="1136" b="1"/>
            </a:lvl2pPr>
            <a:lvl3pPr marL="1371600" lvl="2" indent="-228600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None/>
              <a:defRPr sz="1021" b="1"/>
            </a:lvl3pPr>
            <a:lvl4pPr marL="1828800" lvl="3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4pPr>
            <a:lvl5pPr marL="2286000" lvl="4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5pPr>
            <a:lvl6pPr marL="2743200" lvl="5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6pPr>
            <a:lvl7pPr marL="3200400" lvl="6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7pPr>
            <a:lvl8pPr marL="3657600" lvl="7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8pPr>
            <a:lvl9pPr marL="4114800" lvl="8" indent="-228600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None/>
              <a:defRPr sz="909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12801100" y="12558395"/>
            <a:ext cx="11138878" cy="22816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15214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Char char="•"/>
              <a:defRPr sz="1364"/>
            </a:lvl1pPr>
            <a:lvl2pPr marL="914400" lvl="1" indent="-300736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–"/>
              <a:defRPr sz="1136"/>
            </a:lvl2pPr>
            <a:lvl3pPr marL="1371600" lvl="2" indent="-293433" algn="l"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021"/>
              <a:buFont typeface="Arial"/>
              <a:buChar char="•"/>
              <a:defRPr sz="1021"/>
            </a:lvl3pPr>
            <a:lvl4pPr marL="1828800" lvl="3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–"/>
              <a:defRPr sz="909"/>
            </a:lvl4pPr>
            <a:lvl5pPr marL="2286000" lvl="4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5pPr>
            <a:lvl6pPr marL="2743200" lvl="5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6pPr>
            <a:lvl7pPr marL="3200400" lvl="6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7pPr>
            <a:lvl8pPr marL="3657600" lvl="7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8pPr>
            <a:lvl9pPr marL="4114800" lvl="8" indent="-286321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909"/>
              <a:buFont typeface="Arial"/>
              <a:buChar char="»"/>
              <a:defRPr sz="909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1260495" y="1585992"/>
            <a:ext cx="22678990" cy="660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260008" y="1577262"/>
            <a:ext cx="8291103" cy="6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3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9852216" y="1577256"/>
            <a:ext cx="14087764" cy="3379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344106" algn="l">
              <a:spcBef>
                <a:spcPts val="364"/>
              </a:spcBef>
              <a:spcAft>
                <a:spcPts val="0"/>
              </a:spcAft>
              <a:buClr>
                <a:schemeClr val="dk1"/>
              </a:buClr>
              <a:buSzPts val="1819"/>
              <a:buFont typeface="Arial"/>
              <a:buChar char="•"/>
              <a:defRPr sz="1819"/>
            </a:lvl1pPr>
            <a:lvl2pPr marL="914400" lvl="1" indent="-329628" algn="l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91"/>
              <a:buFont typeface="Arial"/>
              <a:buChar char="–"/>
              <a:defRPr sz="1591"/>
            </a:lvl2pPr>
            <a:lvl3pPr marL="1371600" lvl="2" indent="-315214" algn="l">
              <a:spcBef>
                <a:spcPts val="273"/>
              </a:spcBef>
              <a:spcAft>
                <a:spcPts val="0"/>
              </a:spcAft>
              <a:buClr>
                <a:schemeClr val="dk1"/>
              </a:buClr>
              <a:buSzPts val="1364"/>
              <a:buFont typeface="Arial"/>
              <a:buChar char="•"/>
              <a:defRPr sz="1364"/>
            </a:lvl3pPr>
            <a:lvl4pPr marL="1828800" lvl="3" indent="-300736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–"/>
              <a:defRPr sz="1136"/>
            </a:lvl4pPr>
            <a:lvl5pPr marL="2286000" lvl="4" indent="-300735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»"/>
              <a:defRPr sz="1136"/>
            </a:lvl5pPr>
            <a:lvl6pPr marL="2743200" lvl="5" indent="-300735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»"/>
              <a:defRPr sz="1136"/>
            </a:lvl6pPr>
            <a:lvl7pPr marL="3200400" lvl="6" indent="-300735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»"/>
              <a:defRPr sz="1136"/>
            </a:lvl7pPr>
            <a:lvl8pPr marL="3657600" lvl="7" indent="-300735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»"/>
              <a:defRPr sz="1136"/>
            </a:lvl8pPr>
            <a:lvl9pPr marL="4114800" lvl="8" indent="-300735" algn="l">
              <a:spcBef>
                <a:spcPts val="227"/>
              </a:spcBef>
              <a:spcAft>
                <a:spcPts val="0"/>
              </a:spcAft>
              <a:buClr>
                <a:schemeClr val="dk1"/>
              </a:buClr>
              <a:buSzPts val="1136"/>
              <a:buFont typeface="Arial"/>
              <a:buChar char="»"/>
              <a:defRPr sz="113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260008" y="8286417"/>
            <a:ext cx="8291103" cy="2708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1pPr>
            <a:lvl2pPr marL="914400" lvl="1" indent="-228600" algn="l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1"/>
              <a:buFont typeface="Arial"/>
              <a:buNone/>
              <a:defRPr sz="681"/>
            </a:lvl2pPr>
            <a:lvl3pPr marL="1371600" lvl="2" indent="-228600" algn="l">
              <a:spcBef>
                <a:spcPts val="114"/>
              </a:spcBef>
              <a:spcAft>
                <a:spcPts val="0"/>
              </a:spcAft>
              <a:buClr>
                <a:schemeClr val="dk1"/>
              </a:buClr>
              <a:buSzPts val="569"/>
              <a:buFont typeface="Arial"/>
              <a:buNone/>
              <a:defRPr sz="569"/>
            </a:lvl3pPr>
            <a:lvl4pPr marL="1828800" lvl="3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4pPr>
            <a:lvl5pPr marL="2286000" lvl="4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5pPr>
            <a:lvl6pPr marL="2743200" lvl="5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6pPr>
            <a:lvl7pPr marL="3200400" lvl="6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7pPr>
            <a:lvl8pPr marL="3657600" lvl="7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8pPr>
            <a:lvl9pPr marL="4114800" lvl="8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938889" y="27719848"/>
            <a:ext cx="15119985" cy="3272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3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938889" y="3538648"/>
            <a:ext cx="15119985" cy="2375924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938889" y="30992219"/>
            <a:ext cx="15119985" cy="464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lvl="0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5"/>
              <a:buFont typeface="Arial"/>
              <a:buNone/>
              <a:defRPr sz="795"/>
            </a:lvl1pPr>
            <a:lvl2pPr marL="914400" lvl="1" indent="-228600" algn="l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1"/>
              <a:buFont typeface="Arial"/>
              <a:buNone/>
              <a:defRPr sz="681"/>
            </a:lvl2pPr>
            <a:lvl3pPr marL="1371600" lvl="2" indent="-228600" algn="l">
              <a:spcBef>
                <a:spcPts val="114"/>
              </a:spcBef>
              <a:spcAft>
                <a:spcPts val="0"/>
              </a:spcAft>
              <a:buClr>
                <a:schemeClr val="dk1"/>
              </a:buClr>
              <a:buSzPts val="569"/>
              <a:buFont typeface="Arial"/>
              <a:buNone/>
              <a:defRPr sz="569"/>
            </a:lvl3pPr>
            <a:lvl4pPr marL="1828800" lvl="3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4pPr>
            <a:lvl5pPr marL="2286000" lvl="4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5pPr>
            <a:lvl6pPr marL="2743200" lvl="5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6pPr>
            <a:lvl7pPr marL="3200400" lvl="6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7pPr>
            <a:lvl8pPr marL="3657600" lvl="7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8pPr>
            <a:lvl9pPr marL="4114800" lvl="8" indent="-228600" algn="l">
              <a:spcBef>
                <a:spcPts val="102"/>
              </a:spcBef>
              <a:spcAft>
                <a:spcPts val="0"/>
              </a:spcAft>
              <a:buClr>
                <a:schemeClr val="dk1"/>
              </a:buClr>
              <a:buSzPts val="511"/>
              <a:buFont typeface="Arial"/>
              <a:buNone/>
              <a:defRPr sz="511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DD7D7">
                <a:alpha val="49803"/>
              </a:srgbClr>
            </a:gs>
            <a:gs pos="14999">
              <a:srgbClr val="FDD7D7">
                <a:alpha val="49803"/>
              </a:srgbClr>
            </a:gs>
            <a:gs pos="50000">
              <a:srgbClr val="E85252">
                <a:alpha val="49803"/>
              </a:srgbClr>
            </a:gs>
            <a:gs pos="100000">
              <a:srgbClr val="FDD7D7">
                <a:alpha val="49803"/>
              </a:srgb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260495" y="1585992"/>
            <a:ext cx="22678990" cy="660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81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260495" y="9239469"/>
            <a:ext cx="22678990" cy="26135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457200" marR="0" lvl="0" indent="-773176" algn="l" rtl="0">
              <a:spcBef>
                <a:spcPts val="1715"/>
              </a:spcBef>
              <a:spcAft>
                <a:spcPts val="0"/>
              </a:spcAft>
              <a:buClr>
                <a:schemeClr val="dk1"/>
              </a:buClr>
              <a:buSzPts val="8576"/>
              <a:buFont typeface="Arial"/>
              <a:buChar char="•"/>
              <a:defRPr sz="857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704723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498"/>
              <a:buFont typeface="Arial"/>
              <a:buChar char="–"/>
              <a:defRPr sz="74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36143" algn="l" rtl="0">
              <a:spcBef>
                <a:spcPts val="1284"/>
              </a:spcBef>
              <a:spcAft>
                <a:spcPts val="0"/>
              </a:spcAft>
              <a:buClr>
                <a:schemeClr val="dk1"/>
              </a:buClr>
              <a:buSzPts val="6418"/>
              <a:buFont typeface="Arial"/>
              <a:buChar char="•"/>
              <a:defRPr sz="641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71245" algn="l" rtl="0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Char char="–"/>
              <a:defRPr sz="53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71245" algn="l" rtl="0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Char char="»"/>
              <a:defRPr sz="53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71245" algn="l" rtl="0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Char char="»"/>
              <a:defRPr sz="53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71245" algn="l" rtl="0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Char char="»"/>
              <a:defRPr sz="53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71245" algn="l" rtl="0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Char char="»"/>
              <a:defRPr sz="53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71246" algn="l" rtl="0"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5396"/>
              <a:buFont typeface="Arial"/>
              <a:buChar char="»"/>
              <a:defRPr sz="53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260495" y="36063004"/>
            <a:ext cx="5879006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8609872" y="36063004"/>
            <a:ext cx="7980239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18061717" y="36063004"/>
            <a:ext cx="5877772" cy="275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650" tIns="215800" rIns="431650" bIns="2158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37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52a55d536_0_0"/>
          <p:cNvSpPr/>
          <p:nvPr/>
        </p:nvSpPr>
        <p:spPr>
          <a:xfrm>
            <a:off x="6961455" y="33201762"/>
            <a:ext cx="8818500" cy="703200"/>
          </a:xfrm>
          <a:prstGeom prst="rect">
            <a:avLst/>
          </a:prstGeom>
          <a:solidFill>
            <a:srgbClr val="FFC113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752a55d536_0_0"/>
          <p:cNvSpPr/>
          <p:nvPr/>
        </p:nvSpPr>
        <p:spPr>
          <a:xfrm>
            <a:off x="16283840" y="33185567"/>
            <a:ext cx="8256600" cy="719400"/>
          </a:xfrm>
          <a:prstGeom prst="rect">
            <a:avLst/>
          </a:prstGeom>
          <a:solidFill>
            <a:srgbClr val="232323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752a55d536_0_0"/>
          <p:cNvSpPr/>
          <p:nvPr/>
        </p:nvSpPr>
        <p:spPr>
          <a:xfrm>
            <a:off x="574651" y="16692786"/>
            <a:ext cx="8985600" cy="837900"/>
          </a:xfrm>
          <a:prstGeom prst="rect">
            <a:avLst/>
          </a:prstGeom>
          <a:solidFill>
            <a:srgbClr val="00498F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752a55d536_0_0"/>
          <p:cNvSpPr/>
          <p:nvPr/>
        </p:nvSpPr>
        <p:spPr>
          <a:xfrm>
            <a:off x="15737759" y="9378628"/>
            <a:ext cx="8818500" cy="734100"/>
          </a:xfrm>
          <a:prstGeom prst="rect">
            <a:avLst/>
          </a:prstGeom>
          <a:solidFill>
            <a:srgbClr val="FFC113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2752a55d536_0_0"/>
          <p:cNvSpPr/>
          <p:nvPr/>
        </p:nvSpPr>
        <p:spPr>
          <a:xfrm>
            <a:off x="574651" y="10112724"/>
            <a:ext cx="23954700" cy="6264900"/>
          </a:xfrm>
          <a:prstGeom prst="rect">
            <a:avLst/>
          </a:prstGeom>
          <a:solidFill>
            <a:srgbClr val="FFC113">
              <a:alpha val="56078"/>
            </a:srgbClr>
          </a:solidFill>
          <a:ln>
            <a:noFill/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Describa la metodología que empleó para la obtención de los resultados.</a:t>
            </a:r>
            <a:endParaRPr sz="2800"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Google Shape;94;g2752a55d536_0_0"/>
          <p:cNvSpPr/>
          <p:nvPr/>
        </p:nvSpPr>
        <p:spPr>
          <a:xfrm>
            <a:off x="574651" y="4572474"/>
            <a:ext cx="23954700" cy="4389600"/>
          </a:xfrm>
          <a:prstGeom prst="rect">
            <a:avLst/>
          </a:prstGeom>
          <a:solidFill>
            <a:srgbClr val="00B4DF">
              <a:alpha val="56078"/>
            </a:srgbClr>
          </a:solidFill>
          <a:ln>
            <a:noFill/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62626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Contextualice el estudio de tesis a partir de marco teórico y empleando las figuras que considere convenientes.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62626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Mencione el objetivo general, objetivos específicos e hipótesis de su trabajo.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95" name="Google Shape;95;g2752a55d536_0_0"/>
          <p:cNvSpPr/>
          <p:nvPr/>
        </p:nvSpPr>
        <p:spPr>
          <a:xfrm>
            <a:off x="16283840" y="33956421"/>
            <a:ext cx="8256600" cy="51399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Indique </a:t>
            </a:r>
            <a:r>
              <a:rPr lang="es-CL" sz="28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cuáles</a:t>
            </a: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fueron las principales fuentes de financiamiento para el desarrollo del estudio.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96" name="Google Shape;96;g2752a55d536_0_0"/>
          <p:cNvSpPr/>
          <p:nvPr/>
        </p:nvSpPr>
        <p:spPr>
          <a:xfrm>
            <a:off x="605412" y="33904989"/>
            <a:ext cx="15147600" cy="5191500"/>
          </a:xfrm>
          <a:prstGeom prst="rect">
            <a:avLst/>
          </a:prstGeom>
          <a:solidFill>
            <a:srgbClr val="FFC113">
              <a:alpha val="56078"/>
            </a:srgbClr>
          </a:solidFill>
          <a:ln>
            <a:noFill/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Señale </a:t>
            </a:r>
            <a:r>
              <a:rPr lang="es-CL" sz="28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cuáles</a:t>
            </a: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fueron las principales conclusiones del estudio (si corresponde).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Google Shape;97;g2752a55d536_0_0"/>
          <p:cNvSpPr/>
          <p:nvPr/>
        </p:nvSpPr>
        <p:spPr>
          <a:xfrm>
            <a:off x="858924" y="7845177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752a55d536_0_0" descr="piemailboris"/>
          <p:cNvSpPr/>
          <p:nvPr/>
        </p:nvSpPr>
        <p:spPr>
          <a:xfrm>
            <a:off x="972032" y="7302634"/>
            <a:ext cx="223800" cy="1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2752a55d536_0_0"/>
          <p:cNvSpPr/>
          <p:nvPr/>
        </p:nvSpPr>
        <p:spPr>
          <a:xfrm>
            <a:off x="3819065" y="2402517"/>
            <a:ext cx="168390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Autor1</a:t>
            </a:r>
            <a:r>
              <a:rPr lang="es-CL" sz="2400" b="1" i="0" u="none" strike="noStrike" cap="none" baseline="300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</a:t>
            </a:r>
            <a:r>
              <a:rPr lang="es-CL" sz="24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*, Autor2</a:t>
            </a:r>
            <a:r>
              <a:rPr lang="es-CL" sz="2400" b="1" i="0" u="none" strike="noStrike" cap="none" baseline="300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</a:t>
            </a:r>
            <a:r>
              <a:rPr lang="es-CL" sz="24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,…</a:t>
            </a:r>
            <a:endParaRPr sz="2400" b="1" i="0" u="none" strike="noStrike" cap="none" baseline="30000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a. Afiliación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*correo electrónico</a:t>
            </a:r>
            <a:endParaRPr sz="1800" b="1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100" name="Google Shape;100;g2752a55d536_0_0"/>
          <p:cNvSpPr/>
          <p:nvPr/>
        </p:nvSpPr>
        <p:spPr>
          <a:xfrm>
            <a:off x="3819064" y="956380"/>
            <a:ext cx="16839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9675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“TÍTULO DEL TRABAJO”</a:t>
            </a:r>
            <a:endParaRPr sz="4000" b="1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101" name="Google Shape;101;g2752a55d536_0_0"/>
          <p:cNvSpPr/>
          <p:nvPr/>
        </p:nvSpPr>
        <p:spPr>
          <a:xfrm>
            <a:off x="601586" y="3869247"/>
            <a:ext cx="8703000" cy="703200"/>
          </a:xfrm>
          <a:prstGeom prst="rect">
            <a:avLst/>
          </a:prstGeom>
          <a:solidFill>
            <a:srgbClr val="00498F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752a55d536_0_0"/>
          <p:cNvSpPr txBox="1"/>
          <p:nvPr/>
        </p:nvSpPr>
        <p:spPr>
          <a:xfrm>
            <a:off x="1486665" y="3950133"/>
            <a:ext cx="9099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1. INTRODUCCIÓN Y OBJETIVOS </a:t>
            </a:r>
            <a:endParaRPr dirty="0">
              <a:latin typeface="+mj-lt"/>
            </a:endParaRPr>
          </a:p>
        </p:txBody>
      </p:sp>
      <p:sp>
        <p:nvSpPr>
          <p:cNvPr id="103" name="Google Shape;103;g2752a55d536_0_0"/>
          <p:cNvSpPr txBox="1"/>
          <p:nvPr/>
        </p:nvSpPr>
        <p:spPr>
          <a:xfrm>
            <a:off x="18316511" y="9502895"/>
            <a:ext cx="4581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2. METODOLOGÍA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Google Shape;104;g2752a55d536_0_0"/>
          <p:cNvSpPr/>
          <p:nvPr/>
        </p:nvSpPr>
        <p:spPr>
          <a:xfrm>
            <a:off x="585987" y="17516100"/>
            <a:ext cx="23954700" cy="15353400"/>
          </a:xfrm>
          <a:prstGeom prst="rect">
            <a:avLst/>
          </a:prstGeom>
          <a:solidFill>
            <a:srgbClr val="00B4DF">
              <a:alpha val="56078"/>
            </a:srgbClr>
          </a:solidFill>
          <a:ln>
            <a:noFill/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Explique los resultados más relevantes del estudio mediante el apoyo de figuras, gráficos y/o tablas (si corresponde).</a:t>
            </a: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05" name="Google Shape;105;g2752a55d536_0_0"/>
          <p:cNvSpPr txBox="1"/>
          <p:nvPr/>
        </p:nvSpPr>
        <p:spPr>
          <a:xfrm>
            <a:off x="3279985" y="16827032"/>
            <a:ext cx="4581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3. RESULTADOS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Google Shape;106;g2752a55d536_0_0"/>
          <p:cNvSpPr txBox="1"/>
          <p:nvPr/>
        </p:nvSpPr>
        <p:spPr>
          <a:xfrm>
            <a:off x="9573430" y="33273558"/>
            <a:ext cx="5028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4. CONCLUSIONES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Google Shape;107;g2752a55d536_0_0"/>
          <p:cNvSpPr txBox="1"/>
          <p:nvPr/>
        </p:nvSpPr>
        <p:spPr>
          <a:xfrm>
            <a:off x="18316511" y="33252889"/>
            <a:ext cx="5057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AGRADECIMIENTOS</a:t>
            </a:r>
            <a:endParaRPr sz="3066" b="1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1C327B7-4B81-4D3A-17CF-3D716822B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87" y="503699"/>
            <a:ext cx="3299245" cy="25808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A9B7EB1-99D0-EDBE-A635-ABC601902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5809" y="503699"/>
            <a:ext cx="3423542" cy="28232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52a55d536_0_0"/>
          <p:cNvSpPr/>
          <p:nvPr/>
        </p:nvSpPr>
        <p:spPr>
          <a:xfrm>
            <a:off x="6961455" y="33201762"/>
            <a:ext cx="8818500" cy="703200"/>
          </a:xfrm>
          <a:prstGeom prst="rect">
            <a:avLst/>
          </a:prstGeom>
          <a:solidFill>
            <a:srgbClr val="FFC113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752a55d536_0_0"/>
          <p:cNvSpPr/>
          <p:nvPr/>
        </p:nvSpPr>
        <p:spPr>
          <a:xfrm>
            <a:off x="16283840" y="33185567"/>
            <a:ext cx="8256600" cy="719400"/>
          </a:xfrm>
          <a:prstGeom prst="rect">
            <a:avLst/>
          </a:prstGeom>
          <a:solidFill>
            <a:srgbClr val="232323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752a55d536_0_0"/>
          <p:cNvSpPr/>
          <p:nvPr/>
        </p:nvSpPr>
        <p:spPr>
          <a:xfrm>
            <a:off x="574651" y="16692786"/>
            <a:ext cx="8985600" cy="837900"/>
          </a:xfrm>
          <a:prstGeom prst="rect">
            <a:avLst/>
          </a:prstGeom>
          <a:solidFill>
            <a:srgbClr val="00498F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752a55d536_0_0"/>
          <p:cNvSpPr/>
          <p:nvPr/>
        </p:nvSpPr>
        <p:spPr>
          <a:xfrm>
            <a:off x="15737759" y="9378628"/>
            <a:ext cx="8818500" cy="734100"/>
          </a:xfrm>
          <a:prstGeom prst="rect">
            <a:avLst/>
          </a:prstGeom>
          <a:solidFill>
            <a:srgbClr val="FFC113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2752a55d536_0_0"/>
          <p:cNvSpPr/>
          <p:nvPr/>
        </p:nvSpPr>
        <p:spPr>
          <a:xfrm>
            <a:off x="574651" y="10112724"/>
            <a:ext cx="23981608" cy="6264900"/>
          </a:xfrm>
          <a:prstGeom prst="rect">
            <a:avLst/>
          </a:prstGeom>
          <a:noFill/>
          <a:ln w="28575">
            <a:solidFill>
              <a:srgbClr val="FFC113"/>
            </a:solidFill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Describa la metodología que empleó para la obtención de los resultados.</a:t>
            </a:r>
            <a:endParaRPr sz="2800"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Google Shape;94;g2752a55d536_0_0"/>
          <p:cNvSpPr/>
          <p:nvPr/>
        </p:nvSpPr>
        <p:spPr>
          <a:xfrm>
            <a:off x="601586" y="4572474"/>
            <a:ext cx="23927764" cy="4389600"/>
          </a:xfrm>
          <a:prstGeom prst="rect">
            <a:avLst/>
          </a:prstGeom>
          <a:noFill/>
          <a:ln w="28575">
            <a:solidFill>
              <a:srgbClr val="00B4DF"/>
            </a:solidFill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62626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Contextualice el estudio de tesis a partir de marco teórico y empleando las figuras que considere convenientes.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62626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Mencione el objetivo general, objetivos específicos e hipótesis de su trabajo.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62626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95" name="Google Shape;95;g2752a55d536_0_0"/>
          <p:cNvSpPr/>
          <p:nvPr/>
        </p:nvSpPr>
        <p:spPr>
          <a:xfrm>
            <a:off x="16283840" y="33858558"/>
            <a:ext cx="8256600" cy="5237763"/>
          </a:xfrm>
          <a:prstGeom prst="rect">
            <a:avLst/>
          </a:prstGeom>
          <a:noFill/>
          <a:ln w="28575">
            <a:solidFill>
              <a:srgbClr val="232323"/>
            </a:solidFill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Indique </a:t>
            </a:r>
            <a:r>
              <a:rPr lang="es-CL" sz="28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cuáles</a:t>
            </a: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fueron las principales fuentes de financiamiento para el desarrollo del estudio.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96" name="Google Shape;96;g2752a55d536_0_0"/>
          <p:cNvSpPr/>
          <p:nvPr/>
        </p:nvSpPr>
        <p:spPr>
          <a:xfrm>
            <a:off x="605411" y="33904989"/>
            <a:ext cx="15174543" cy="5191500"/>
          </a:xfrm>
          <a:prstGeom prst="rect">
            <a:avLst/>
          </a:prstGeom>
          <a:noFill/>
          <a:ln w="28575">
            <a:solidFill>
              <a:srgbClr val="FFC113"/>
            </a:solidFill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 Señale </a:t>
            </a:r>
            <a:r>
              <a:rPr lang="es-CL" sz="28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cuáles</a:t>
            </a: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fueron las principales conclusiones del estudio (si corresponde).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Google Shape;97;g2752a55d536_0_0"/>
          <p:cNvSpPr/>
          <p:nvPr/>
        </p:nvSpPr>
        <p:spPr>
          <a:xfrm>
            <a:off x="858924" y="7845177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752a55d536_0_0" descr="piemailboris"/>
          <p:cNvSpPr/>
          <p:nvPr/>
        </p:nvSpPr>
        <p:spPr>
          <a:xfrm>
            <a:off x="972032" y="7302634"/>
            <a:ext cx="223800" cy="1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2752a55d536_0_0"/>
          <p:cNvSpPr/>
          <p:nvPr/>
        </p:nvSpPr>
        <p:spPr>
          <a:xfrm>
            <a:off x="3819065" y="2402517"/>
            <a:ext cx="168390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Autor1</a:t>
            </a:r>
            <a:r>
              <a:rPr lang="es-CL" sz="2400" b="1" i="0" u="none" strike="noStrike" cap="none" baseline="300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</a:t>
            </a:r>
            <a:r>
              <a:rPr lang="es-CL" sz="24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*, Autor2</a:t>
            </a:r>
            <a:r>
              <a:rPr lang="es-CL" sz="2400" b="1" i="0" u="none" strike="noStrike" cap="none" baseline="30000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</a:t>
            </a:r>
            <a:r>
              <a:rPr lang="es-CL" sz="24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,…</a:t>
            </a:r>
            <a:endParaRPr sz="2400" b="1" i="0" u="none" strike="noStrike" cap="none" baseline="30000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a. Afiliación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*correo electrónico</a:t>
            </a:r>
            <a:endParaRPr sz="1800" b="1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100" name="Google Shape;100;g2752a55d536_0_0"/>
          <p:cNvSpPr/>
          <p:nvPr/>
        </p:nvSpPr>
        <p:spPr>
          <a:xfrm>
            <a:off x="3819064" y="956380"/>
            <a:ext cx="16839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9675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“TÍTULO DEL TRABAJO”</a:t>
            </a:r>
            <a:endParaRPr sz="4000" b="1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101" name="Google Shape;101;g2752a55d536_0_0"/>
          <p:cNvSpPr/>
          <p:nvPr/>
        </p:nvSpPr>
        <p:spPr>
          <a:xfrm>
            <a:off x="601586" y="3869247"/>
            <a:ext cx="8703000" cy="703200"/>
          </a:xfrm>
          <a:prstGeom prst="rect">
            <a:avLst/>
          </a:prstGeom>
          <a:solidFill>
            <a:srgbClr val="00498F"/>
          </a:solidFill>
          <a:ln>
            <a:noFill/>
          </a:ln>
        </p:spPr>
        <p:txBody>
          <a:bodyPr spcFirstLastPara="1" wrap="square" lIns="51100" tIns="26575" rIns="51100" bIns="2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21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752a55d536_0_0"/>
          <p:cNvSpPr txBox="1"/>
          <p:nvPr/>
        </p:nvSpPr>
        <p:spPr>
          <a:xfrm>
            <a:off x="1486665" y="3950133"/>
            <a:ext cx="9099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1. INTRODUCCIÓN Y OBJETIVOS </a:t>
            </a:r>
            <a:endParaRPr dirty="0">
              <a:latin typeface="+mj-lt"/>
            </a:endParaRPr>
          </a:p>
        </p:txBody>
      </p:sp>
      <p:sp>
        <p:nvSpPr>
          <p:cNvPr id="103" name="Google Shape;103;g2752a55d536_0_0"/>
          <p:cNvSpPr txBox="1"/>
          <p:nvPr/>
        </p:nvSpPr>
        <p:spPr>
          <a:xfrm>
            <a:off x="18316511" y="9502895"/>
            <a:ext cx="4581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2. METODOLOGÍA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Google Shape;104;g2752a55d536_0_0"/>
          <p:cNvSpPr/>
          <p:nvPr/>
        </p:nvSpPr>
        <p:spPr>
          <a:xfrm>
            <a:off x="585987" y="17516100"/>
            <a:ext cx="23954700" cy="15353400"/>
          </a:xfrm>
          <a:prstGeom prst="rect">
            <a:avLst/>
          </a:prstGeom>
          <a:noFill/>
          <a:ln w="28575">
            <a:solidFill>
              <a:srgbClr val="00B4DF"/>
            </a:solidFill>
          </a:ln>
        </p:spPr>
        <p:txBody>
          <a:bodyPr spcFirstLastPara="1" wrap="square" lIns="54275" tIns="28225" rIns="54275" bIns="282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0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Explique los resultados más relevantes del estudio mediante el apoyo de figuras, gráficos y/o tablas (si corresponde).</a:t>
            </a:r>
            <a:endParaRPr sz="28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05" name="Google Shape;105;g2752a55d536_0_0"/>
          <p:cNvSpPr txBox="1"/>
          <p:nvPr/>
        </p:nvSpPr>
        <p:spPr>
          <a:xfrm>
            <a:off x="3279985" y="16827032"/>
            <a:ext cx="4581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3. RESULTADOS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Google Shape;106;g2752a55d536_0_0"/>
          <p:cNvSpPr txBox="1"/>
          <p:nvPr/>
        </p:nvSpPr>
        <p:spPr>
          <a:xfrm>
            <a:off x="9573430" y="33273558"/>
            <a:ext cx="5028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rgbClr val="23232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4. CONCLUSIONES</a:t>
            </a:r>
            <a:endParaRPr dirty="0">
              <a:solidFill>
                <a:srgbClr val="2323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Google Shape;107;g2752a55d536_0_0"/>
          <p:cNvSpPr txBox="1"/>
          <p:nvPr/>
        </p:nvSpPr>
        <p:spPr>
          <a:xfrm>
            <a:off x="18316511" y="33252889"/>
            <a:ext cx="5057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AGRADECIMIENTOS</a:t>
            </a:r>
            <a:endParaRPr sz="3066" b="1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1C327B7-4B81-4D3A-17CF-3D716822B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87" y="503699"/>
            <a:ext cx="3299245" cy="25808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4854755-7B73-7E4D-16D3-5F6DBC4A48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5809" y="519409"/>
            <a:ext cx="3423541" cy="282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62587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250</Words>
  <Application>Microsoft Macintosh PowerPoint</Application>
  <PresentationFormat>Personalizado</PresentationFormat>
  <Paragraphs>44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Diseño predeterminado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Gonzalo Tereucán</dc:creator>
  <cp:lastModifiedBy>Matias Millas</cp:lastModifiedBy>
  <cp:revision>2</cp:revision>
  <dcterms:created xsi:type="dcterms:W3CDTF">2022-08-12T00:45:30Z</dcterms:created>
  <dcterms:modified xsi:type="dcterms:W3CDTF">2024-08-09T13:35:11Z</dcterms:modified>
</cp:coreProperties>
</file>